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87B5F85-18BE-483E-98DA-DE860707FD58}" type="datetimeFigureOut">
              <a:rPr lang="en-US" smtClean="0"/>
              <a:t>12/18/2021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E8F40D-7E94-4F60-B083-143D2314D687}" type="slidenum">
              <a:rPr lang="en-US" smtClean="0"/>
              <a:t>‹#›</a:t>
            </a:fld>
            <a:endParaRPr lang="en-US"/>
          </a:p>
        </p:txBody>
      </p:sp>
    </p:spTree>
    <p:extLst>
      <p:ext uri="{BB962C8B-B14F-4D97-AF65-F5344CB8AC3E}">
        <p14:creationId xmlns:p14="http://schemas.microsoft.com/office/powerpoint/2010/main" val="7793174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7B5F85-18BE-483E-98DA-DE860707FD58}" type="datetimeFigureOut">
              <a:rPr lang="en-US" smtClean="0"/>
              <a:t>12/18/2021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E8F40D-7E94-4F60-B083-143D2314D687}" type="slidenum">
              <a:rPr lang="en-US" smtClean="0"/>
              <a:t>‹#›</a:t>
            </a:fld>
            <a:endParaRPr lang="en-US"/>
          </a:p>
        </p:txBody>
      </p:sp>
    </p:spTree>
    <p:extLst>
      <p:ext uri="{BB962C8B-B14F-4D97-AF65-F5344CB8AC3E}">
        <p14:creationId xmlns:p14="http://schemas.microsoft.com/office/powerpoint/2010/main" val="3915338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7B5F85-18BE-483E-98DA-DE860707FD58}" type="datetimeFigureOut">
              <a:rPr lang="en-US" smtClean="0"/>
              <a:t>12/18/2021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E8F40D-7E94-4F60-B083-143D2314D687}" type="slidenum">
              <a:rPr lang="en-US" smtClean="0"/>
              <a:t>‹#›</a:t>
            </a:fld>
            <a:endParaRPr lang="en-US"/>
          </a:p>
        </p:txBody>
      </p:sp>
    </p:spTree>
    <p:extLst>
      <p:ext uri="{BB962C8B-B14F-4D97-AF65-F5344CB8AC3E}">
        <p14:creationId xmlns:p14="http://schemas.microsoft.com/office/powerpoint/2010/main" val="3796525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7B5F85-18BE-483E-98DA-DE860707FD58}" type="datetimeFigureOut">
              <a:rPr lang="en-US" smtClean="0"/>
              <a:t>12/18/2021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E8F40D-7E94-4F60-B083-143D2314D687}" type="slidenum">
              <a:rPr lang="en-US" smtClean="0"/>
              <a:t>‹#›</a:t>
            </a:fld>
            <a:endParaRPr lang="en-US"/>
          </a:p>
        </p:txBody>
      </p:sp>
    </p:spTree>
    <p:extLst>
      <p:ext uri="{BB962C8B-B14F-4D97-AF65-F5344CB8AC3E}">
        <p14:creationId xmlns:p14="http://schemas.microsoft.com/office/powerpoint/2010/main" val="4048830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87B5F85-18BE-483E-98DA-DE860707FD58}" type="datetimeFigureOut">
              <a:rPr lang="en-US" smtClean="0"/>
              <a:t>12/18/2021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E8F40D-7E94-4F60-B083-143D2314D687}" type="slidenum">
              <a:rPr lang="en-US" smtClean="0"/>
              <a:t>‹#›</a:t>
            </a:fld>
            <a:endParaRPr lang="en-US"/>
          </a:p>
        </p:txBody>
      </p:sp>
    </p:spTree>
    <p:extLst>
      <p:ext uri="{BB962C8B-B14F-4D97-AF65-F5344CB8AC3E}">
        <p14:creationId xmlns:p14="http://schemas.microsoft.com/office/powerpoint/2010/main" val="1440878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87B5F85-18BE-483E-98DA-DE860707FD58}" type="datetimeFigureOut">
              <a:rPr lang="en-US" smtClean="0"/>
              <a:t>12/18/2021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E8F40D-7E94-4F60-B083-143D2314D687}" type="slidenum">
              <a:rPr lang="en-US" smtClean="0"/>
              <a:t>‹#›</a:t>
            </a:fld>
            <a:endParaRPr lang="en-US"/>
          </a:p>
        </p:txBody>
      </p:sp>
    </p:spTree>
    <p:extLst>
      <p:ext uri="{BB962C8B-B14F-4D97-AF65-F5344CB8AC3E}">
        <p14:creationId xmlns:p14="http://schemas.microsoft.com/office/powerpoint/2010/main" val="3862909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87B5F85-18BE-483E-98DA-DE860707FD58}" type="datetimeFigureOut">
              <a:rPr lang="en-US" smtClean="0"/>
              <a:t>12/18/2021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E8F40D-7E94-4F60-B083-143D2314D687}" type="slidenum">
              <a:rPr lang="en-US" smtClean="0"/>
              <a:t>‹#›</a:t>
            </a:fld>
            <a:endParaRPr lang="en-US"/>
          </a:p>
        </p:txBody>
      </p:sp>
    </p:spTree>
    <p:extLst>
      <p:ext uri="{BB962C8B-B14F-4D97-AF65-F5344CB8AC3E}">
        <p14:creationId xmlns:p14="http://schemas.microsoft.com/office/powerpoint/2010/main" val="3072386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87B5F85-18BE-483E-98DA-DE860707FD58}" type="datetimeFigureOut">
              <a:rPr lang="en-US" smtClean="0"/>
              <a:t>12/18/2021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E8F40D-7E94-4F60-B083-143D2314D687}" type="slidenum">
              <a:rPr lang="en-US" smtClean="0"/>
              <a:t>‹#›</a:t>
            </a:fld>
            <a:endParaRPr lang="en-US"/>
          </a:p>
        </p:txBody>
      </p:sp>
    </p:spTree>
    <p:extLst>
      <p:ext uri="{BB962C8B-B14F-4D97-AF65-F5344CB8AC3E}">
        <p14:creationId xmlns:p14="http://schemas.microsoft.com/office/powerpoint/2010/main" val="1934854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7B5F85-18BE-483E-98DA-DE860707FD58}" type="datetimeFigureOut">
              <a:rPr lang="en-US" smtClean="0"/>
              <a:t>12/18/2021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E8F40D-7E94-4F60-B083-143D2314D687}" type="slidenum">
              <a:rPr lang="en-US" smtClean="0"/>
              <a:t>‹#›</a:t>
            </a:fld>
            <a:endParaRPr lang="en-US"/>
          </a:p>
        </p:txBody>
      </p:sp>
    </p:spTree>
    <p:extLst>
      <p:ext uri="{BB962C8B-B14F-4D97-AF65-F5344CB8AC3E}">
        <p14:creationId xmlns:p14="http://schemas.microsoft.com/office/powerpoint/2010/main" val="4210811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87B5F85-18BE-483E-98DA-DE860707FD58}" type="datetimeFigureOut">
              <a:rPr lang="en-US" smtClean="0"/>
              <a:t>12/18/2021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E8F40D-7E94-4F60-B083-143D2314D687}" type="slidenum">
              <a:rPr lang="en-US" smtClean="0"/>
              <a:t>‹#›</a:t>
            </a:fld>
            <a:endParaRPr lang="en-US"/>
          </a:p>
        </p:txBody>
      </p:sp>
    </p:spTree>
    <p:extLst>
      <p:ext uri="{BB962C8B-B14F-4D97-AF65-F5344CB8AC3E}">
        <p14:creationId xmlns:p14="http://schemas.microsoft.com/office/powerpoint/2010/main" val="41394281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87B5F85-18BE-483E-98DA-DE860707FD58}" type="datetimeFigureOut">
              <a:rPr lang="en-US" smtClean="0"/>
              <a:t>12/18/2021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E8F40D-7E94-4F60-B083-143D2314D687}" type="slidenum">
              <a:rPr lang="en-US" smtClean="0"/>
              <a:t>‹#›</a:t>
            </a:fld>
            <a:endParaRPr lang="en-US"/>
          </a:p>
        </p:txBody>
      </p:sp>
    </p:spTree>
    <p:extLst>
      <p:ext uri="{BB962C8B-B14F-4D97-AF65-F5344CB8AC3E}">
        <p14:creationId xmlns:p14="http://schemas.microsoft.com/office/powerpoint/2010/main" val="567474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7B5F85-18BE-483E-98DA-DE860707FD58}" type="datetimeFigureOut">
              <a:rPr lang="en-US" smtClean="0"/>
              <a:t>12/18/2021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E8F40D-7E94-4F60-B083-143D2314D687}" type="slidenum">
              <a:rPr lang="en-US" smtClean="0"/>
              <a:t>‹#›</a:t>
            </a:fld>
            <a:endParaRPr lang="en-US"/>
          </a:p>
        </p:txBody>
      </p:sp>
    </p:spTree>
    <p:extLst>
      <p:ext uri="{BB962C8B-B14F-4D97-AF65-F5344CB8AC3E}">
        <p14:creationId xmlns:p14="http://schemas.microsoft.com/office/powerpoint/2010/main" val="31771206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Britannic Bold" panose="020B0903060703020204" pitchFamily="34" charset="0"/>
              </a:rPr>
              <a:t>IDENTITY STYLE GUIDE</a:t>
            </a:r>
            <a:endParaRPr lang="en-US" dirty="0">
              <a:latin typeface="Britannic Bold" panose="020B0903060703020204" pitchFamily="34" charset="0"/>
            </a:endParaRPr>
          </a:p>
        </p:txBody>
      </p:sp>
      <p:sp>
        <p:nvSpPr>
          <p:cNvPr id="3" name="Subtitle 2"/>
          <p:cNvSpPr>
            <a:spLocks noGrp="1"/>
          </p:cNvSpPr>
          <p:nvPr>
            <p:ph type="subTitle" idx="1"/>
          </p:nvPr>
        </p:nvSpPr>
        <p:spPr/>
        <p:txBody>
          <a:bodyPr/>
          <a:lstStyle/>
          <a:p>
            <a:endParaRPr lang="en-US" dirty="0"/>
          </a:p>
          <a:p>
            <a:r>
              <a:rPr lang="en-US" sz="4800" dirty="0" smtClean="0">
                <a:solidFill>
                  <a:schemeClr val="accent1">
                    <a:lumMod val="50000"/>
                  </a:schemeClr>
                </a:solidFill>
                <a:latin typeface="Bauhaus 93" panose="04030905020B02020C02" pitchFamily="82" charset="0"/>
              </a:rPr>
              <a:t>Decathlon </a:t>
            </a:r>
          </a:p>
          <a:p>
            <a:endParaRPr lang="en-US" dirty="0"/>
          </a:p>
        </p:txBody>
      </p:sp>
      <p:pic>
        <p:nvPicPr>
          <p:cNvPr id="4" name="Picture 3"/>
          <p:cNvPicPr>
            <a:picLocks noChangeAspect="1"/>
          </p:cNvPicPr>
          <p:nvPr/>
        </p:nvPicPr>
        <p:blipFill>
          <a:blip r:embed="rId2"/>
          <a:stretch>
            <a:fillRect/>
          </a:stretch>
        </p:blipFill>
        <p:spPr>
          <a:xfrm>
            <a:off x="8325671" y="654570"/>
            <a:ext cx="3749040" cy="1563670"/>
          </a:xfrm>
          <a:prstGeom prst="rect">
            <a:avLst/>
          </a:prstGeom>
        </p:spPr>
      </p:pic>
    </p:spTree>
    <p:extLst>
      <p:ext uri="{BB962C8B-B14F-4D97-AF65-F5344CB8AC3E}">
        <p14:creationId xmlns:p14="http://schemas.microsoft.com/office/powerpoint/2010/main" val="2738544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938" y="290310"/>
            <a:ext cx="10515600" cy="1325563"/>
          </a:xfrm>
        </p:spPr>
        <p:txBody>
          <a:bodyPr/>
          <a:lstStyle/>
          <a:p>
            <a:r>
              <a:rPr lang="en-US" b="1" u="sng" dirty="0" smtClean="0">
                <a:solidFill>
                  <a:schemeClr val="accent2">
                    <a:lumMod val="75000"/>
                  </a:schemeClr>
                </a:solidFill>
              </a:rPr>
              <a:t>CONTENT</a:t>
            </a:r>
            <a:endParaRPr lang="en-US" b="1" u="sng" dirty="0">
              <a:solidFill>
                <a:schemeClr val="accent2">
                  <a:lumMod val="75000"/>
                </a:schemeClr>
              </a:solidFill>
            </a:endParaRPr>
          </a:p>
        </p:txBody>
      </p:sp>
      <p:sp>
        <p:nvSpPr>
          <p:cNvPr id="3" name="Content Placeholder 2"/>
          <p:cNvSpPr>
            <a:spLocks noGrp="1"/>
          </p:cNvSpPr>
          <p:nvPr>
            <p:ph idx="1"/>
          </p:nvPr>
        </p:nvSpPr>
        <p:spPr/>
        <p:txBody>
          <a:bodyPr>
            <a:normAutofit/>
          </a:bodyPr>
          <a:lstStyle/>
          <a:p>
            <a:r>
              <a:rPr lang="en-US" sz="3600" dirty="0">
                <a:solidFill>
                  <a:schemeClr val="accent2">
                    <a:lumMod val="75000"/>
                  </a:schemeClr>
                </a:solidFill>
              </a:rPr>
              <a:t> </a:t>
            </a:r>
            <a:r>
              <a:rPr lang="en-US" sz="3600" dirty="0" smtClean="0">
                <a:solidFill>
                  <a:schemeClr val="accent2">
                    <a:lumMod val="75000"/>
                  </a:schemeClr>
                </a:solidFill>
              </a:rPr>
              <a:t>Introduction</a:t>
            </a:r>
          </a:p>
          <a:p>
            <a:r>
              <a:rPr lang="en-US" sz="3600" dirty="0" smtClean="0">
                <a:solidFill>
                  <a:schemeClr val="accent2">
                    <a:lumMod val="75000"/>
                  </a:schemeClr>
                </a:solidFill>
              </a:rPr>
              <a:t> The Logo</a:t>
            </a:r>
          </a:p>
          <a:p>
            <a:r>
              <a:rPr lang="en-US" sz="3600" dirty="0">
                <a:solidFill>
                  <a:schemeClr val="accent2">
                    <a:lumMod val="75000"/>
                  </a:schemeClr>
                </a:solidFill>
              </a:rPr>
              <a:t> </a:t>
            </a:r>
            <a:r>
              <a:rPr lang="en-US" sz="3600" dirty="0" smtClean="0">
                <a:solidFill>
                  <a:schemeClr val="accent2">
                    <a:lumMod val="75000"/>
                  </a:schemeClr>
                </a:solidFill>
              </a:rPr>
              <a:t>Logo Size</a:t>
            </a:r>
          </a:p>
          <a:p>
            <a:r>
              <a:rPr lang="en-US" sz="3600" dirty="0">
                <a:solidFill>
                  <a:schemeClr val="accent2">
                    <a:lumMod val="75000"/>
                  </a:schemeClr>
                </a:solidFill>
              </a:rPr>
              <a:t> </a:t>
            </a:r>
            <a:r>
              <a:rPr lang="en-US" sz="3600" dirty="0" err="1" smtClean="0">
                <a:solidFill>
                  <a:schemeClr val="accent2">
                    <a:lumMod val="75000"/>
                  </a:schemeClr>
                </a:solidFill>
              </a:rPr>
              <a:t>Colour</a:t>
            </a:r>
            <a:r>
              <a:rPr lang="en-US" sz="3600" dirty="0" smtClean="0">
                <a:solidFill>
                  <a:schemeClr val="accent2">
                    <a:lumMod val="75000"/>
                  </a:schemeClr>
                </a:solidFill>
              </a:rPr>
              <a:t> Palette</a:t>
            </a:r>
          </a:p>
          <a:p>
            <a:r>
              <a:rPr lang="en-US" sz="3600" dirty="0" smtClean="0">
                <a:solidFill>
                  <a:schemeClr val="accent2">
                    <a:lumMod val="75000"/>
                  </a:schemeClr>
                </a:solidFill>
              </a:rPr>
              <a:t> Tagline</a:t>
            </a:r>
            <a:endParaRPr lang="en-US" sz="3600" dirty="0">
              <a:solidFill>
                <a:schemeClr val="accent2">
                  <a:lumMod val="75000"/>
                </a:schemeClr>
              </a:solidFill>
            </a:endParaRPr>
          </a:p>
        </p:txBody>
      </p:sp>
    </p:spTree>
    <p:extLst>
      <p:ext uri="{BB962C8B-B14F-4D97-AF65-F5344CB8AC3E}">
        <p14:creationId xmlns:p14="http://schemas.microsoft.com/office/powerpoint/2010/main" val="783240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chemeClr val="accent2">
                    <a:lumMod val="60000"/>
                    <a:lumOff val="40000"/>
                  </a:schemeClr>
                </a:solidFill>
              </a:rPr>
              <a:t>Introduction</a:t>
            </a:r>
            <a:endParaRPr lang="en-US" b="1" u="sng" dirty="0">
              <a:solidFill>
                <a:schemeClr val="accent2">
                  <a:lumMod val="60000"/>
                  <a:lumOff val="40000"/>
                </a:schemeClr>
              </a:solidFill>
            </a:endParaRPr>
          </a:p>
        </p:txBody>
      </p:sp>
      <p:sp>
        <p:nvSpPr>
          <p:cNvPr id="3" name="Content Placeholder 2"/>
          <p:cNvSpPr>
            <a:spLocks noGrp="1"/>
          </p:cNvSpPr>
          <p:nvPr>
            <p:ph idx="1"/>
          </p:nvPr>
        </p:nvSpPr>
        <p:spPr>
          <a:xfrm>
            <a:off x="679580" y="1690688"/>
            <a:ext cx="10515600" cy="4351338"/>
          </a:xfrm>
        </p:spPr>
        <p:txBody>
          <a:bodyPr>
            <a:normAutofit/>
          </a:bodyPr>
          <a:lstStyle/>
          <a:p>
            <a:pPr marL="0" indent="0">
              <a:buNone/>
            </a:pPr>
            <a:r>
              <a:rPr lang="en-US" sz="2400" dirty="0" smtClean="0"/>
              <a:t>Decathlon is one of the largest sports equipment retailer in the market. It is a one stop shop for buying sports goods online or offline, Decathlon Leeds provides a huge variety of equipment ranging from adventure sports like trekking, camping,  to competitive sports like track and field, tennis etc. As a digital media student looking at the logo, I believe that it doesn’t quite capture the attention of people and can be improved a lot.  </a:t>
            </a:r>
            <a:endParaRPr lang="en-US" sz="2400" dirty="0" smtClean="0"/>
          </a:p>
          <a:p>
            <a:pPr marL="0" indent="0">
              <a:buNone/>
            </a:pPr>
            <a:r>
              <a:rPr lang="en-US" sz="2400" dirty="0" smtClean="0"/>
              <a:t>With all this in mind I decided to create a logo that looks appealing to the eye and explains a bit about what the brand is about.</a:t>
            </a:r>
            <a:endParaRPr lang="en-US" sz="2400" dirty="0" smtClean="0"/>
          </a:p>
          <a:p>
            <a:pPr marL="0" indent="0">
              <a:buNone/>
            </a:pPr>
            <a:endParaRPr lang="en-US" sz="2400" dirty="0"/>
          </a:p>
        </p:txBody>
      </p:sp>
    </p:spTree>
    <p:extLst>
      <p:ext uri="{BB962C8B-B14F-4D97-AF65-F5344CB8AC3E}">
        <p14:creationId xmlns:p14="http://schemas.microsoft.com/office/powerpoint/2010/main" val="28822758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u="sng" dirty="0" smtClean="0"/>
              <a:t>THE LOGO</a:t>
            </a:r>
            <a:endParaRPr lang="en-US" sz="5400" b="1" u="sng" dirty="0"/>
          </a:p>
        </p:txBody>
      </p:sp>
      <p:pic>
        <p:nvPicPr>
          <p:cNvPr id="4" name="Content Placeholder 3"/>
          <p:cNvPicPr>
            <a:picLocks noGrp="1" noChangeAspect="1"/>
          </p:cNvPicPr>
          <p:nvPr>
            <p:ph idx="1"/>
          </p:nvPr>
        </p:nvPicPr>
        <p:blipFill>
          <a:blip r:embed="rId2"/>
          <a:stretch>
            <a:fillRect/>
          </a:stretch>
        </p:blipFill>
        <p:spPr>
          <a:xfrm>
            <a:off x="7910116" y="2663777"/>
            <a:ext cx="3639627" cy="1518036"/>
          </a:xfrm>
          <a:prstGeom prst="rect">
            <a:avLst/>
          </a:prstGeom>
        </p:spPr>
      </p:pic>
      <p:pic>
        <p:nvPicPr>
          <p:cNvPr id="5" name="Picture 4"/>
          <p:cNvPicPr>
            <a:picLocks noChangeAspect="1"/>
          </p:cNvPicPr>
          <p:nvPr/>
        </p:nvPicPr>
        <p:blipFill>
          <a:blip r:embed="rId3"/>
          <a:stretch>
            <a:fillRect/>
          </a:stretch>
        </p:blipFill>
        <p:spPr>
          <a:xfrm>
            <a:off x="0" y="2956265"/>
            <a:ext cx="4143375" cy="1104900"/>
          </a:xfrm>
          <a:prstGeom prst="rect">
            <a:avLst/>
          </a:prstGeom>
        </p:spPr>
      </p:pic>
      <p:sp>
        <p:nvSpPr>
          <p:cNvPr id="7" name="TextBox 6"/>
          <p:cNvSpPr txBox="1"/>
          <p:nvPr/>
        </p:nvSpPr>
        <p:spPr>
          <a:xfrm>
            <a:off x="157943" y="1644969"/>
            <a:ext cx="11529752" cy="584775"/>
          </a:xfrm>
          <a:prstGeom prst="rect">
            <a:avLst/>
          </a:prstGeom>
          <a:noFill/>
        </p:spPr>
        <p:txBody>
          <a:bodyPr wrap="square" rtlCol="0">
            <a:spAutoFit/>
          </a:bodyPr>
          <a:lstStyle/>
          <a:p>
            <a:r>
              <a:rPr lang="en-US" sz="3200" dirty="0" smtClean="0"/>
              <a:t>BEFORE                                                                             AFTER</a:t>
            </a:r>
            <a:endParaRPr lang="en-US" sz="3200" dirty="0"/>
          </a:p>
        </p:txBody>
      </p:sp>
      <p:sp>
        <p:nvSpPr>
          <p:cNvPr id="8" name="TextBox 7"/>
          <p:cNvSpPr txBox="1"/>
          <p:nvPr/>
        </p:nvSpPr>
        <p:spPr>
          <a:xfrm>
            <a:off x="838200" y="5552902"/>
            <a:ext cx="10711543" cy="369332"/>
          </a:xfrm>
          <a:prstGeom prst="rect">
            <a:avLst/>
          </a:prstGeom>
          <a:noFill/>
        </p:spPr>
        <p:txBody>
          <a:bodyPr wrap="square" rtlCol="0">
            <a:spAutoFit/>
          </a:bodyPr>
          <a:lstStyle/>
          <a:p>
            <a:endParaRPr lang="en-US"/>
          </a:p>
        </p:txBody>
      </p:sp>
      <p:sp>
        <p:nvSpPr>
          <p:cNvPr id="9" name="TextBox 8"/>
          <p:cNvSpPr txBox="1"/>
          <p:nvPr/>
        </p:nvSpPr>
        <p:spPr>
          <a:xfrm>
            <a:off x="1118062" y="4604516"/>
            <a:ext cx="9609513" cy="830997"/>
          </a:xfrm>
          <a:prstGeom prst="rect">
            <a:avLst/>
          </a:prstGeom>
          <a:noFill/>
        </p:spPr>
        <p:txBody>
          <a:bodyPr wrap="square" rtlCol="0">
            <a:spAutoFit/>
          </a:bodyPr>
          <a:lstStyle/>
          <a:p>
            <a:r>
              <a:rPr lang="en-US" sz="2400" dirty="0" smtClean="0"/>
              <a:t>The logo should always have been one which explains what the brand is about and the products it sells.</a:t>
            </a:r>
            <a:endParaRPr lang="en-US" sz="2400" dirty="0"/>
          </a:p>
        </p:txBody>
      </p:sp>
    </p:spTree>
    <p:extLst>
      <p:ext uri="{BB962C8B-B14F-4D97-AF65-F5344CB8AC3E}">
        <p14:creationId xmlns:p14="http://schemas.microsoft.com/office/powerpoint/2010/main" val="2666504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LOGO SIZE</a:t>
            </a:r>
            <a:endParaRPr lang="en-US" b="1" u="sng" dirty="0"/>
          </a:p>
        </p:txBody>
      </p:sp>
      <p:pic>
        <p:nvPicPr>
          <p:cNvPr id="6" name="Content Placeholder 5"/>
          <p:cNvPicPr>
            <a:picLocks noGrp="1" noChangeAspect="1"/>
          </p:cNvPicPr>
          <p:nvPr>
            <p:ph idx="1"/>
          </p:nvPr>
        </p:nvPicPr>
        <p:blipFill>
          <a:blip r:embed="rId2"/>
          <a:stretch>
            <a:fillRect/>
          </a:stretch>
        </p:blipFill>
        <p:spPr>
          <a:xfrm>
            <a:off x="838199" y="1690688"/>
            <a:ext cx="3749365" cy="1566808"/>
          </a:xfrm>
          <a:prstGeom prst="rect">
            <a:avLst/>
          </a:prstGeom>
        </p:spPr>
      </p:pic>
      <p:sp>
        <p:nvSpPr>
          <p:cNvPr id="7" name="TextBox 6"/>
          <p:cNvSpPr txBox="1"/>
          <p:nvPr/>
        </p:nvSpPr>
        <p:spPr>
          <a:xfrm>
            <a:off x="714895" y="3956858"/>
            <a:ext cx="10075025" cy="1200329"/>
          </a:xfrm>
          <a:prstGeom prst="rect">
            <a:avLst/>
          </a:prstGeom>
          <a:noFill/>
        </p:spPr>
        <p:txBody>
          <a:bodyPr wrap="square" rtlCol="0">
            <a:spAutoFit/>
          </a:bodyPr>
          <a:lstStyle/>
          <a:p>
            <a:r>
              <a:rPr lang="en-US" sz="2400" dirty="0" smtClean="0"/>
              <a:t>The width of the logo is 7.9 cm and the length is 3.5 cm. The size of the logo should be easily visible to the naked eye. However, there is no bound of maximum size of the logo.</a:t>
            </a:r>
            <a:endParaRPr lang="en-US" sz="2400" dirty="0"/>
          </a:p>
        </p:txBody>
      </p:sp>
    </p:spTree>
    <p:extLst>
      <p:ext uri="{BB962C8B-B14F-4D97-AF65-F5344CB8AC3E}">
        <p14:creationId xmlns:p14="http://schemas.microsoft.com/office/powerpoint/2010/main" val="884039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COLOUR PALETTE</a:t>
            </a:r>
            <a:endParaRPr lang="en-US" b="1" u="sng" dirty="0"/>
          </a:p>
        </p:txBody>
      </p:sp>
      <p:sp>
        <p:nvSpPr>
          <p:cNvPr id="3" name="Content Placeholder 2"/>
          <p:cNvSpPr>
            <a:spLocks noGrp="1"/>
          </p:cNvSpPr>
          <p:nvPr>
            <p:ph idx="1"/>
          </p:nvPr>
        </p:nvSpPr>
        <p:spPr/>
        <p:txBody>
          <a:bodyPr>
            <a:normAutofit/>
          </a:bodyPr>
          <a:lstStyle/>
          <a:p>
            <a:pPr marL="0" indent="0">
              <a:buNone/>
            </a:pPr>
            <a:r>
              <a:rPr lang="en-US" sz="2400" dirty="0" smtClean="0"/>
              <a:t>The </a:t>
            </a:r>
            <a:r>
              <a:rPr lang="en-US" sz="2400" dirty="0" err="1" smtClean="0"/>
              <a:t>colour</a:t>
            </a:r>
            <a:r>
              <a:rPr lang="en-US" sz="2400" dirty="0" smtClean="0"/>
              <a:t> of the logo is quite simple but attractive, black, white, blue and grey are the </a:t>
            </a:r>
            <a:r>
              <a:rPr lang="en-US" sz="2400" dirty="0" err="1" smtClean="0"/>
              <a:t>colours</a:t>
            </a:r>
            <a:r>
              <a:rPr lang="en-US" sz="2400" dirty="0" smtClean="0"/>
              <a:t> I chose for the logo.</a:t>
            </a:r>
          </a:p>
          <a:p>
            <a:pPr marL="0" indent="0">
              <a:buNone/>
            </a:pPr>
            <a:r>
              <a:rPr lang="en-US" sz="2400" dirty="0"/>
              <a:t> </a:t>
            </a:r>
            <a:r>
              <a:rPr lang="en-US" sz="2400" dirty="0" smtClean="0"/>
              <a:t>Black- 020202</a:t>
            </a:r>
          </a:p>
          <a:p>
            <a:pPr marL="0" indent="0">
              <a:buNone/>
            </a:pPr>
            <a:r>
              <a:rPr lang="en-US" sz="2400" dirty="0" smtClean="0"/>
              <a:t>Grey- 9F9F9F</a:t>
            </a:r>
          </a:p>
          <a:p>
            <a:pPr marL="0" indent="0">
              <a:buNone/>
            </a:pPr>
            <a:r>
              <a:rPr lang="en-US" sz="2400" dirty="0" smtClean="0"/>
              <a:t>Blue- 0099D8</a:t>
            </a:r>
          </a:p>
          <a:p>
            <a:pPr marL="0" indent="0">
              <a:buNone/>
            </a:pPr>
            <a:endParaRPr lang="en-US" sz="2400" dirty="0"/>
          </a:p>
          <a:p>
            <a:pPr marL="0" indent="0">
              <a:buNone/>
            </a:pPr>
            <a:endParaRPr lang="en-US" sz="2400" dirty="0" smtClean="0"/>
          </a:p>
          <a:p>
            <a:pPr marL="0" indent="0">
              <a:buNone/>
            </a:pPr>
            <a:endParaRPr lang="en-US" sz="2400" dirty="0"/>
          </a:p>
          <a:p>
            <a:pPr marL="0" indent="0">
              <a:buNone/>
            </a:pPr>
            <a:endParaRPr lang="en-US" sz="2400" dirty="0" smtClean="0"/>
          </a:p>
          <a:p>
            <a:pPr marL="0" indent="0">
              <a:buNone/>
            </a:pPr>
            <a:endParaRPr lang="en-US" sz="2400" dirty="0"/>
          </a:p>
          <a:p>
            <a:pPr marL="0" indent="0">
              <a:buNone/>
            </a:pPr>
            <a:endParaRPr lang="en-US" sz="2400" dirty="0" smtClean="0"/>
          </a:p>
          <a:p>
            <a:pPr marL="0" indent="0">
              <a:buNone/>
            </a:pPr>
            <a:endParaRPr lang="en-US" sz="2400" dirty="0"/>
          </a:p>
          <a:p>
            <a:pPr marL="0" indent="0">
              <a:buNone/>
            </a:pPr>
            <a:endParaRPr lang="en-US" sz="2400" dirty="0" smtClean="0"/>
          </a:p>
          <a:p>
            <a:pPr marL="0" indent="0">
              <a:buNone/>
            </a:pPr>
            <a:endParaRPr lang="en-US" sz="2400" dirty="0"/>
          </a:p>
          <a:p>
            <a:pPr marL="0" indent="0">
              <a:buNone/>
            </a:pPr>
            <a:endParaRPr lang="en-US" sz="2400" dirty="0" smtClean="0"/>
          </a:p>
          <a:p>
            <a:pPr marL="0" indent="0">
              <a:buNone/>
            </a:pPr>
            <a:endParaRPr lang="en-US" sz="2400" dirty="0"/>
          </a:p>
          <a:p>
            <a:pPr marL="0" indent="0">
              <a:buNone/>
            </a:pPr>
            <a:endParaRPr lang="en-US" sz="2400" dirty="0"/>
          </a:p>
        </p:txBody>
      </p:sp>
    </p:spTree>
    <p:extLst>
      <p:ext uri="{BB962C8B-B14F-4D97-AF65-F5344CB8AC3E}">
        <p14:creationId xmlns:p14="http://schemas.microsoft.com/office/powerpoint/2010/main" val="841164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TAGLINE</a:t>
            </a:r>
            <a:endParaRPr lang="en-US" b="1" u="sng" dirty="0"/>
          </a:p>
        </p:txBody>
      </p:sp>
      <p:sp>
        <p:nvSpPr>
          <p:cNvPr id="3" name="Content Placeholder 2"/>
          <p:cNvSpPr>
            <a:spLocks noGrp="1"/>
          </p:cNvSpPr>
          <p:nvPr>
            <p:ph idx="1"/>
          </p:nvPr>
        </p:nvSpPr>
        <p:spPr/>
        <p:txBody>
          <a:bodyPr/>
          <a:lstStyle/>
          <a:p>
            <a:pPr marL="0" indent="0">
              <a:buNone/>
            </a:pPr>
            <a:r>
              <a:rPr lang="en-US" dirty="0"/>
              <a:t> </a:t>
            </a:r>
            <a:r>
              <a:rPr lang="en-US" dirty="0" smtClean="0"/>
              <a:t>All for one, one for all is a simplified version of the tagline that already exists. The tagline is short which makes it catchier, which is one of the basis property of a good tagline.</a:t>
            </a:r>
            <a:endParaRPr lang="en-US" dirty="0"/>
          </a:p>
        </p:txBody>
      </p:sp>
      <p:pic>
        <p:nvPicPr>
          <p:cNvPr id="4" name="Picture 3"/>
          <p:cNvPicPr>
            <a:picLocks noChangeAspect="1"/>
          </p:cNvPicPr>
          <p:nvPr/>
        </p:nvPicPr>
        <p:blipFill>
          <a:blip r:embed="rId2"/>
          <a:stretch>
            <a:fillRect/>
          </a:stretch>
        </p:blipFill>
        <p:spPr>
          <a:xfrm>
            <a:off x="3298604" y="3659749"/>
            <a:ext cx="3749365" cy="1566808"/>
          </a:xfrm>
          <a:prstGeom prst="rect">
            <a:avLst/>
          </a:prstGeom>
        </p:spPr>
      </p:pic>
    </p:spTree>
    <p:extLst>
      <p:ext uri="{BB962C8B-B14F-4D97-AF65-F5344CB8AC3E}">
        <p14:creationId xmlns:p14="http://schemas.microsoft.com/office/powerpoint/2010/main" val="13353727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TotalTime>
  <Words>275</Words>
  <Application>Microsoft Office PowerPoint</Application>
  <PresentationFormat>Widescreen</PresentationFormat>
  <Paragraphs>34</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Bauhaus 93</vt:lpstr>
      <vt:lpstr>Britannic Bold</vt:lpstr>
      <vt:lpstr>Calibri</vt:lpstr>
      <vt:lpstr>Calibri Light</vt:lpstr>
      <vt:lpstr>Office Theme</vt:lpstr>
      <vt:lpstr>IDENTITY STYLE GUIDE</vt:lpstr>
      <vt:lpstr>CONTENT</vt:lpstr>
      <vt:lpstr>Introduction</vt:lpstr>
      <vt:lpstr>THE LOGO</vt:lpstr>
      <vt:lpstr>LOGO SIZE</vt:lpstr>
      <vt:lpstr>COLOUR PALETTE</vt:lpstr>
      <vt:lpstr>TAGLINE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IDENTITY STYLE GUIDE</dc:title>
  <dc:creator>Advik Singh</dc:creator>
  <cp:lastModifiedBy>Advik Singh</cp:lastModifiedBy>
  <cp:revision>10</cp:revision>
  <dcterms:created xsi:type="dcterms:W3CDTF">2021-12-17T15:21:41Z</dcterms:created>
  <dcterms:modified xsi:type="dcterms:W3CDTF">2021-12-18T12:45:05Z</dcterms:modified>
</cp:coreProperties>
</file>